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61" r:id="rId3"/>
    <p:sldId id="269" r:id="rId4"/>
    <p:sldId id="263" r:id="rId5"/>
    <p:sldId id="277" r:id="rId6"/>
    <p:sldId id="273" r:id="rId7"/>
    <p:sldId id="270" r:id="rId8"/>
    <p:sldId id="271" r:id="rId9"/>
    <p:sldId id="265" r:id="rId10"/>
    <p:sldId id="266" r:id="rId11"/>
    <p:sldId id="267" r:id="rId12"/>
    <p:sldId id="272" r:id="rId13"/>
    <p:sldId id="274" r:id="rId14"/>
    <p:sldId id="256" r:id="rId15"/>
    <p:sldId id="259" r:id="rId16"/>
    <p:sldId id="260" r:id="rId17"/>
    <p:sldId id="257" r:id="rId18"/>
    <p:sldId id="258" r:id="rId19"/>
    <p:sldId id="268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59624" autoAdjust="0"/>
  </p:normalViewPr>
  <p:slideViewPr>
    <p:cSldViewPr snapToGrid="0">
      <p:cViewPr varScale="1">
        <p:scale>
          <a:sx n="114" d="100"/>
          <a:sy n="114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FA866-4437-42EB-A3F3-CF1E4572749E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866DD-9E67-40A8-B263-9A0FFFEEC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2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사다리 꼴 </a:t>
            </a:r>
            <a:r>
              <a:rPr lang="en-US" altLang="ko-KR" dirty="0"/>
              <a:t>= </a:t>
            </a:r>
            <a:r>
              <a:rPr lang="ko-KR" altLang="en-US" dirty="0"/>
              <a:t>오른쪽 아래</a:t>
            </a:r>
            <a:r>
              <a:rPr lang="en-US" altLang="ko-KR" dirty="0"/>
              <a:t>, </a:t>
            </a:r>
            <a:r>
              <a:rPr lang="ko-KR" altLang="en-US" dirty="0"/>
              <a:t>왼쪽 아래</a:t>
            </a:r>
            <a:r>
              <a:rPr lang="en-US" altLang="ko-KR" dirty="0"/>
              <a:t>,</a:t>
            </a:r>
            <a:r>
              <a:rPr lang="ko-KR" altLang="en-US" dirty="0"/>
              <a:t> 왼쪽 위</a:t>
            </a:r>
            <a:r>
              <a:rPr lang="en-US" altLang="ko-KR" dirty="0"/>
              <a:t>,</a:t>
            </a:r>
            <a:r>
              <a:rPr lang="ko-KR" altLang="en-US" dirty="0"/>
              <a:t> 오른쪽 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배경이 검정이고 사다리꼴 모양은 백색인 이미지를 만들어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Bitwise_and</a:t>
            </a:r>
            <a:r>
              <a:rPr lang="ko-KR" altLang="en-US" dirty="0"/>
              <a:t> 를 사용하면 흑색 부분과 겹치면 검은색으로 표출 백색과 겹치면 원래 이미지를 표출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49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폴리핏을</a:t>
            </a:r>
            <a:r>
              <a:rPr lang="ko-KR" altLang="en-US" dirty="0"/>
              <a:t> 이용하여 왼쪽 오른쪽 의 </a:t>
            </a:r>
            <a:r>
              <a:rPr lang="en-US" altLang="ko-KR" dirty="0" err="1"/>
              <a:t>x,y</a:t>
            </a:r>
            <a:r>
              <a:rPr lang="ko-KR" altLang="en-US" dirty="0"/>
              <a:t>값에 대한 차수가 </a:t>
            </a:r>
            <a:r>
              <a:rPr lang="en-US" altLang="ko-KR" dirty="0"/>
              <a:t>1 </a:t>
            </a:r>
            <a:r>
              <a:rPr lang="ko-KR" altLang="en-US" dirty="0"/>
              <a:t>기울기 값 절편 값을 추출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선을 그리기 위해선 인수가 정수여야 하기에 데이터 값을 정수로 변환을 하여 이미지에 선을 </a:t>
            </a:r>
            <a:r>
              <a:rPr lang="ko-KR" altLang="en-US" dirty="0" err="1"/>
              <a:t>그리게됩니다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7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2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사다리꼴 모양의 이미지에 </a:t>
            </a:r>
            <a:r>
              <a:rPr lang="en-US" altLang="ko-KR" dirty="0" err="1"/>
              <a:t>inRange</a:t>
            </a:r>
            <a:r>
              <a:rPr lang="ko-KR" altLang="en-US" dirty="0"/>
              <a:t>를 통하여 각 색의 </a:t>
            </a:r>
            <a:r>
              <a:rPr lang="en-US" altLang="ko-KR" dirty="0"/>
              <a:t>lower, upper</a:t>
            </a:r>
            <a:r>
              <a:rPr lang="ko-KR" altLang="en-US" dirty="0"/>
              <a:t> 범위 값에 충족하는 값을 이진화 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해당하는 이미지의 노랑</a:t>
            </a:r>
            <a:r>
              <a:rPr lang="en-US" altLang="ko-KR" dirty="0"/>
              <a:t>, </a:t>
            </a:r>
            <a:r>
              <a:rPr lang="ko-KR" altLang="en-US" dirty="0"/>
              <a:t>백색 부분이 흰 색 이고 </a:t>
            </a:r>
            <a:r>
              <a:rPr lang="ko-KR" altLang="en-US" dirty="0" err="1"/>
              <a:t>그외</a:t>
            </a:r>
            <a:r>
              <a:rPr lang="ko-KR" altLang="en-US" dirty="0"/>
              <a:t> 의 부분은 검은색으로 나타나는 값을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addWeighted</a:t>
            </a:r>
            <a:r>
              <a:rPr lang="ko-KR" altLang="en-US" dirty="0"/>
              <a:t>을 통하여</a:t>
            </a:r>
            <a:r>
              <a:rPr lang="en-US" altLang="ko-KR" dirty="0"/>
              <a:t> </a:t>
            </a:r>
            <a:r>
              <a:rPr lang="ko-KR" altLang="en-US" dirty="0"/>
              <a:t>노랑 과 백색 을 이진화 한 값을 합칩니다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값을 통하여 원본 이미지에 </a:t>
            </a:r>
            <a:r>
              <a:rPr lang="en-US" altLang="ko-KR" dirty="0" err="1"/>
              <a:t>bitwise_and</a:t>
            </a:r>
            <a:r>
              <a:rPr lang="ko-KR" altLang="en-US" dirty="0"/>
              <a:t>를 통하여 노랑과 백색만 표출합니다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1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노랑 과 백색을 추출한 이미지에 노이즈를 </a:t>
            </a:r>
            <a:r>
              <a:rPr lang="ko-KR" altLang="en-US" dirty="0" err="1"/>
              <a:t>없에기위해</a:t>
            </a:r>
            <a:r>
              <a:rPr lang="ko-KR" altLang="en-US" dirty="0"/>
              <a:t> </a:t>
            </a:r>
            <a:r>
              <a:rPr lang="ko-KR" altLang="en-US" dirty="0" err="1"/>
              <a:t>가우스블러를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가우스블러를</a:t>
            </a:r>
            <a:r>
              <a:rPr lang="ko-KR" altLang="en-US" dirty="0"/>
              <a:t> 할 </a:t>
            </a:r>
            <a:r>
              <a:rPr lang="ko-KR" altLang="en-US" dirty="0" err="1"/>
              <a:t>려고</a:t>
            </a:r>
            <a:r>
              <a:rPr lang="ko-KR" altLang="en-US" dirty="0"/>
              <a:t> 하면 이미지를 그레이로 바꿔야합니다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이미지를 그레이로 변환하고 이미지를 </a:t>
            </a:r>
            <a:r>
              <a:rPr lang="ko-KR" altLang="en-US" dirty="0" err="1"/>
              <a:t>가우스블러를</a:t>
            </a:r>
            <a:r>
              <a:rPr lang="ko-KR" altLang="en-US" dirty="0"/>
              <a:t> 하고 </a:t>
            </a:r>
            <a:r>
              <a:rPr lang="en-US" altLang="ko-KR" dirty="0"/>
              <a:t>threshold </a:t>
            </a:r>
            <a:r>
              <a:rPr lang="ko-KR" altLang="en-US" dirty="0" err="1"/>
              <a:t>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Thresh_binary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 err="1"/>
              <a:t>임계값을</a:t>
            </a:r>
            <a:r>
              <a:rPr lang="ko-KR" altLang="en-US" dirty="0"/>
              <a:t> 넘지 못하면 </a:t>
            </a:r>
            <a:r>
              <a:rPr lang="en-US" altLang="ko-KR" dirty="0"/>
              <a:t>0</a:t>
            </a:r>
            <a:r>
              <a:rPr lang="ko-KR" altLang="en-US" dirty="0" err="1"/>
              <a:t>이되고</a:t>
            </a:r>
            <a:r>
              <a:rPr lang="ko-KR" altLang="en-US" dirty="0"/>
              <a:t> </a:t>
            </a:r>
            <a:r>
              <a:rPr lang="ko-KR" altLang="en-US" dirty="0" err="1"/>
              <a:t>넘게되면</a:t>
            </a:r>
            <a:r>
              <a:rPr lang="ko-KR" altLang="en-US" dirty="0"/>
              <a:t> </a:t>
            </a:r>
            <a:r>
              <a:rPr lang="en-US" altLang="ko-KR" dirty="0" err="1"/>
              <a:t>thr</a:t>
            </a:r>
            <a:r>
              <a:rPr lang="ko-KR" altLang="en-US" dirty="0"/>
              <a:t>갑으로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Thresh_Otsu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경계선을 </a:t>
            </a:r>
            <a:r>
              <a:rPr lang="ko-KR" altLang="en-US" dirty="0" err="1"/>
              <a:t>더명확하게</a:t>
            </a:r>
            <a:r>
              <a:rPr lang="ko-KR" altLang="en-US" dirty="0"/>
              <a:t> 해주기 위해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Threshold</a:t>
            </a:r>
            <a:r>
              <a:rPr lang="ko-KR" altLang="en-US" dirty="0"/>
              <a:t>한 값을 받아와서 </a:t>
            </a:r>
            <a:r>
              <a:rPr lang="en-US" altLang="ko-KR" dirty="0"/>
              <a:t>canny</a:t>
            </a:r>
            <a:r>
              <a:rPr lang="ko-KR" altLang="en-US" dirty="0"/>
              <a:t>를 통하여 이미지의 </a:t>
            </a:r>
            <a:r>
              <a:rPr lang="ko-KR" altLang="en-US" dirty="0" err="1"/>
              <a:t>엣지를</a:t>
            </a:r>
            <a:r>
              <a:rPr lang="ko-KR" altLang="en-US" dirty="0"/>
              <a:t> 검출합니다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이미지의 </a:t>
            </a:r>
            <a:r>
              <a:rPr lang="ko-KR" altLang="en-US" dirty="0" err="1"/>
              <a:t>엣지를</a:t>
            </a:r>
            <a:r>
              <a:rPr lang="ko-KR" altLang="en-US" dirty="0"/>
              <a:t> </a:t>
            </a:r>
            <a:r>
              <a:rPr lang="ko-KR" altLang="en-US" dirty="0" err="1"/>
              <a:t>추출한값을</a:t>
            </a:r>
            <a:r>
              <a:rPr lang="ko-KR" altLang="en-US" dirty="0"/>
              <a:t> </a:t>
            </a:r>
            <a:r>
              <a:rPr lang="en-US" altLang="ko-KR" dirty="0" err="1"/>
              <a:t>HoughLinesP</a:t>
            </a:r>
            <a:r>
              <a:rPr lang="en-US" altLang="ko-KR" dirty="0"/>
              <a:t> </a:t>
            </a:r>
            <a:r>
              <a:rPr lang="ko-KR" altLang="en-US" dirty="0"/>
              <a:t>통하여 지정한 임계 값에 충족 한 값의 사이에 최소 선길이</a:t>
            </a:r>
            <a:r>
              <a:rPr lang="en-US" altLang="ko-KR" dirty="0"/>
              <a:t>(</a:t>
            </a:r>
            <a:r>
              <a:rPr lang="en-US" altLang="ko-KR" dirty="0" err="1"/>
              <a:t>min_line_length</a:t>
            </a:r>
            <a:r>
              <a:rPr lang="en-US" altLang="ko-KR" dirty="0"/>
              <a:t>), </a:t>
            </a:r>
            <a:r>
              <a:rPr lang="ko-KR" altLang="en-US" dirty="0"/>
              <a:t>최대 선 간격</a:t>
            </a:r>
            <a:r>
              <a:rPr lang="en-US" altLang="ko-KR" dirty="0"/>
              <a:t>(</a:t>
            </a:r>
            <a:r>
              <a:rPr lang="en-US" altLang="ko-KR" dirty="0" err="1"/>
              <a:t>max_line_gap</a:t>
            </a:r>
            <a:r>
              <a:rPr lang="en-US" altLang="ko-KR" dirty="0"/>
              <a:t>)</a:t>
            </a:r>
            <a:r>
              <a:rPr lang="ko-KR" altLang="en-US" dirty="0"/>
              <a:t>이 충족한 값을</a:t>
            </a:r>
            <a:r>
              <a:rPr lang="en-US" altLang="ko-KR" dirty="0"/>
              <a:t> </a:t>
            </a:r>
            <a:r>
              <a:rPr lang="ko-KR" altLang="en-US" dirty="0"/>
              <a:t>추출합니다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7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HoughLinesP</a:t>
            </a:r>
            <a:r>
              <a:rPr lang="ko-KR" altLang="en-US" dirty="0"/>
              <a:t>으로 추출한 값을 통하여 이미지에 선을 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Draw_lines</a:t>
            </a:r>
            <a:r>
              <a:rPr lang="en-US" altLang="ko-KR" dirty="0"/>
              <a:t> </a:t>
            </a:r>
            <a:r>
              <a:rPr lang="ko-KR" altLang="en-US" dirty="0"/>
              <a:t>는 앞서 </a:t>
            </a:r>
            <a:r>
              <a:rPr lang="ko-KR" altLang="en-US" dirty="0" err="1"/>
              <a:t>설명드린</a:t>
            </a:r>
            <a:r>
              <a:rPr lang="ko-KR" altLang="en-US" dirty="0"/>
              <a:t> 코드를 거쳐 값에 충족하는 오른쪽과 왼쪽에 </a:t>
            </a:r>
            <a:r>
              <a:rPr lang="en-US" altLang="ko-KR" dirty="0" err="1"/>
              <a:t>HoughLinesP</a:t>
            </a:r>
            <a:r>
              <a:rPr lang="ko-KR" altLang="en-US" dirty="0"/>
              <a:t>의 선들을 가로지르는 선을 하나씩 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7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인자는</a:t>
            </a:r>
            <a:r>
              <a:rPr lang="en-US" altLang="ko-KR" dirty="0"/>
              <a:t>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ko-KR" altLang="en-US" dirty="0" err="1"/>
              <a:t>선을그릴</a:t>
            </a:r>
            <a:r>
              <a:rPr lang="ko-KR" altLang="en-US" dirty="0"/>
              <a:t> 이미지</a:t>
            </a:r>
            <a:r>
              <a:rPr lang="en-US" altLang="ko-KR" dirty="0"/>
              <a:t>, lines = </a:t>
            </a:r>
            <a:r>
              <a:rPr lang="ko-KR" altLang="en-US" dirty="0"/>
              <a:t>이미지 처리를 하여 추출한 차선 데이터 값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color = </a:t>
            </a:r>
            <a:r>
              <a:rPr lang="ko-KR" altLang="en-US" dirty="0"/>
              <a:t>선의 색상 </a:t>
            </a:r>
            <a:r>
              <a:rPr lang="ko-KR" altLang="en-US" dirty="0" err="1"/>
              <a:t>디폴트값</a:t>
            </a:r>
            <a:r>
              <a:rPr lang="ko-KR" altLang="en-US" dirty="0"/>
              <a:t> 블루</a:t>
            </a:r>
            <a:r>
              <a:rPr lang="en-US" altLang="ko-KR" dirty="0"/>
              <a:t>, thickness = </a:t>
            </a:r>
            <a:r>
              <a:rPr lang="ko-KR" altLang="en-US" dirty="0"/>
              <a:t>선의 굵기 </a:t>
            </a:r>
            <a:r>
              <a:rPr lang="ko-KR" altLang="en-US" dirty="0" err="1"/>
              <a:t>디폴트값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</a:p>
          <a:p>
            <a:endParaRPr lang="en-US" altLang="ko-KR" dirty="0"/>
          </a:p>
          <a:p>
            <a:r>
              <a:rPr lang="ko-KR" altLang="en-US" dirty="0"/>
              <a:t>예외 검출 </a:t>
            </a:r>
            <a:r>
              <a:rPr lang="ko-KR" altLang="en-US" dirty="0" err="1"/>
              <a:t>데이터가없을때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기울기가 </a:t>
            </a:r>
            <a:r>
              <a:rPr lang="en-US" altLang="ko-KR" dirty="0"/>
              <a:t>0.5 </a:t>
            </a:r>
            <a:r>
              <a:rPr lang="ko-KR" altLang="en-US" dirty="0"/>
              <a:t>보다 큰 값을 추출 하기위해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값이 </a:t>
            </a:r>
            <a:r>
              <a:rPr lang="ko-KR" altLang="en-US" dirty="0" err="1"/>
              <a:t>만촉하면</a:t>
            </a:r>
            <a:r>
              <a:rPr lang="ko-KR" altLang="en-US" dirty="0"/>
              <a:t> </a:t>
            </a:r>
            <a:r>
              <a:rPr lang="en-US" altLang="ko-KR" dirty="0"/>
              <a:t>lines</a:t>
            </a:r>
            <a:r>
              <a:rPr lang="ko-KR" altLang="en-US" dirty="0"/>
              <a:t>에 넣음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영상 가운데 </a:t>
            </a:r>
            <a:r>
              <a:rPr lang="ko-KR" altLang="en-US" dirty="0" err="1"/>
              <a:t>좌표값</a:t>
            </a:r>
            <a:r>
              <a:rPr lang="ko-KR" altLang="en-US" dirty="0"/>
              <a:t> 기준으로 왼쪽 오른쪽을 구분하여 각 배열에 집어넣게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폴리핏을</a:t>
            </a:r>
            <a:r>
              <a:rPr lang="ko-KR" altLang="en-US" dirty="0"/>
              <a:t> 이용하여 왼쪽 오른쪽 의 </a:t>
            </a:r>
            <a:r>
              <a:rPr lang="en-US" altLang="ko-KR" dirty="0" err="1"/>
              <a:t>x,y</a:t>
            </a:r>
            <a:r>
              <a:rPr lang="ko-KR" altLang="en-US" dirty="0"/>
              <a:t>값에 대한 차수가 </a:t>
            </a:r>
            <a:r>
              <a:rPr lang="en-US" altLang="ko-KR" dirty="0"/>
              <a:t>1 </a:t>
            </a:r>
            <a:r>
              <a:rPr lang="ko-KR" altLang="en-US" dirty="0"/>
              <a:t>기울기 값 절편 값을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5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폴리핏을</a:t>
            </a:r>
            <a:r>
              <a:rPr lang="ko-KR" altLang="en-US" dirty="0"/>
              <a:t> 이용하여 왼쪽 오른쪽 의 </a:t>
            </a:r>
            <a:r>
              <a:rPr lang="en-US" altLang="ko-KR" dirty="0" err="1"/>
              <a:t>x,y</a:t>
            </a:r>
            <a:r>
              <a:rPr lang="ko-KR" altLang="en-US" dirty="0"/>
              <a:t>값에 대한 차수가 </a:t>
            </a:r>
            <a:r>
              <a:rPr lang="en-US" altLang="ko-KR" dirty="0"/>
              <a:t>1 </a:t>
            </a:r>
            <a:r>
              <a:rPr lang="ko-KR" altLang="en-US" dirty="0"/>
              <a:t>기울기 값 절편 값을 추출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선을 그리기 위해선 인수가 정수여야 하기에 데이터 값을 정수로 변환을 하여 이미지에 선을 </a:t>
            </a:r>
            <a:r>
              <a:rPr lang="ko-KR" altLang="en-US" dirty="0" err="1"/>
              <a:t>그리게됩니다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3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사다리 꼴 </a:t>
            </a:r>
            <a:r>
              <a:rPr lang="en-US" altLang="ko-KR" dirty="0"/>
              <a:t>= </a:t>
            </a:r>
            <a:r>
              <a:rPr lang="ko-KR" altLang="en-US" dirty="0"/>
              <a:t>오른쪽 아래</a:t>
            </a:r>
            <a:r>
              <a:rPr lang="en-US" altLang="ko-KR" dirty="0"/>
              <a:t>, </a:t>
            </a:r>
            <a:r>
              <a:rPr lang="ko-KR" altLang="en-US" dirty="0"/>
              <a:t>왼쪽 아래</a:t>
            </a:r>
            <a:r>
              <a:rPr lang="en-US" altLang="ko-KR" dirty="0"/>
              <a:t>,</a:t>
            </a:r>
            <a:r>
              <a:rPr lang="ko-KR" altLang="en-US" dirty="0"/>
              <a:t> 왼쪽 위</a:t>
            </a:r>
            <a:r>
              <a:rPr lang="en-US" altLang="ko-KR" dirty="0"/>
              <a:t>,</a:t>
            </a:r>
            <a:r>
              <a:rPr lang="ko-KR" altLang="en-US" dirty="0"/>
              <a:t> 오른쪽 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배경이 검정이고 사다리꼴 모양은 백색인 이미지를 만들어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Bitwise_and</a:t>
            </a:r>
            <a:r>
              <a:rPr lang="ko-KR" altLang="en-US" dirty="0"/>
              <a:t> 를 사용하면 흑색 부분과 겹치면 검은색으로 표출 백색과 겹치면 원래 이미지를 표출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inRange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통하여 사다리꼴 모양으로 추출한 이미지에 백색 차선을 </a:t>
            </a:r>
            <a:r>
              <a:rPr lang="ko-KR" altLang="en-US" dirty="0" err="1"/>
              <a:t>이진화하여</a:t>
            </a:r>
            <a:r>
              <a:rPr lang="ko-KR" altLang="en-US" dirty="0"/>
              <a:t> 검출합니다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이진화한</a:t>
            </a:r>
            <a:r>
              <a:rPr lang="ko-KR" altLang="en-US" dirty="0"/>
              <a:t> 값을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를 통하여 </a:t>
            </a:r>
            <a:r>
              <a:rPr lang="ko-KR" altLang="en-US" dirty="0" err="1"/>
              <a:t>원본이미지에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하여 백색부부만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추출한 값을 가우스 </a:t>
            </a:r>
            <a:r>
              <a:rPr lang="ko-KR" altLang="en-US" dirty="0" err="1"/>
              <a:t>블러를</a:t>
            </a:r>
            <a:r>
              <a:rPr lang="ko-KR" altLang="en-US" dirty="0"/>
              <a:t> 하기위해 </a:t>
            </a:r>
            <a:r>
              <a:rPr lang="ko-KR" altLang="en-US" dirty="0" err="1"/>
              <a:t>그래이로</a:t>
            </a:r>
            <a:r>
              <a:rPr lang="ko-KR" altLang="en-US" dirty="0"/>
              <a:t>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가우스 </a:t>
            </a:r>
            <a:r>
              <a:rPr lang="ko-KR" altLang="en-US" dirty="0" err="1"/>
              <a:t>블러를</a:t>
            </a:r>
            <a:r>
              <a:rPr lang="ko-KR" altLang="en-US" dirty="0"/>
              <a:t> 하고 </a:t>
            </a:r>
            <a:r>
              <a:rPr lang="en-US" altLang="ko-KR" dirty="0"/>
              <a:t>threshold</a:t>
            </a:r>
            <a:r>
              <a:rPr lang="ko-KR" altLang="en-US" dirty="0"/>
              <a:t>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THRESH_TOZERO</a:t>
            </a:r>
            <a:r>
              <a:rPr lang="ko-KR" altLang="en-US" dirty="0"/>
              <a:t>는 </a:t>
            </a:r>
            <a:r>
              <a:rPr lang="ko-KR" altLang="en-US" dirty="0" err="1"/>
              <a:t>임계값</a:t>
            </a:r>
            <a:r>
              <a:rPr lang="ko-KR" altLang="en-US" dirty="0"/>
              <a:t> 보다 높으면 </a:t>
            </a:r>
            <a:r>
              <a:rPr lang="ko-KR" altLang="en-US" dirty="0" err="1"/>
              <a:t>원래값을</a:t>
            </a:r>
            <a:r>
              <a:rPr lang="ko-KR" altLang="en-US" dirty="0"/>
              <a:t> 유지하고</a:t>
            </a:r>
            <a:r>
              <a:rPr lang="en-US" altLang="ko-KR" dirty="0"/>
              <a:t> </a:t>
            </a:r>
            <a:r>
              <a:rPr lang="ko-KR" altLang="en-US" dirty="0"/>
              <a:t>넘지 못하면 </a:t>
            </a:r>
            <a:r>
              <a:rPr lang="en-US" altLang="ko-KR" dirty="0"/>
              <a:t>0</a:t>
            </a:r>
            <a:r>
              <a:rPr lang="ko-KR" altLang="en-US" dirty="0"/>
              <a:t>으로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Threshold</a:t>
            </a:r>
            <a:r>
              <a:rPr lang="ko-KR" altLang="en-US" dirty="0"/>
              <a:t>값을 </a:t>
            </a:r>
            <a:r>
              <a:rPr lang="en-US" altLang="ko-KR" dirty="0"/>
              <a:t>canny</a:t>
            </a:r>
            <a:r>
              <a:rPr lang="ko-KR" altLang="en-US" dirty="0"/>
              <a:t>을 통하여 이미지의 </a:t>
            </a:r>
            <a:r>
              <a:rPr lang="ko-KR" altLang="en-US" dirty="0" err="1"/>
              <a:t>엣지를</a:t>
            </a:r>
            <a:r>
              <a:rPr lang="ko-KR" altLang="en-US" dirty="0"/>
              <a:t> 검출합니다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검출한 값을 </a:t>
            </a:r>
            <a:r>
              <a:rPr lang="en-US" altLang="ko-KR" dirty="0" err="1"/>
              <a:t>HoughLinesP</a:t>
            </a:r>
            <a:r>
              <a:rPr lang="ko-KR" altLang="en-US" dirty="0"/>
              <a:t>통하여 임계 값에 충족 한 값의 사이에 최소 선길이</a:t>
            </a:r>
            <a:r>
              <a:rPr lang="en-US" altLang="ko-KR" dirty="0"/>
              <a:t>(</a:t>
            </a:r>
            <a:r>
              <a:rPr lang="en-US" altLang="ko-KR" dirty="0" err="1"/>
              <a:t>min_line_length</a:t>
            </a:r>
            <a:r>
              <a:rPr lang="en-US" altLang="ko-KR" dirty="0"/>
              <a:t>), </a:t>
            </a:r>
            <a:r>
              <a:rPr lang="ko-KR" altLang="en-US" dirty="0"/>
              <a:t>최대 선 간격</a:t>
            </a:r>
            <a:r>
              <a:rPr lang="en-US" altLang="ko-KR" dirty="0"/>
              <a:t>(</a:t>
            </a:r>
            <a:r>
              <a:rPr lang="en-US" altLang="ko-KR" dirty="0" err="1"/>
              <a:t>max_line_gap</a:t>
            </a:r>
            <a:r>
              <a:rPr lang="en-US" altLang="ko-KR" dirty="0"/>
              <a:t>)</a:t>
            </a:r>
            <a:r>
              <a:rPr lang="ko-KR" altLang="en-US" dirty="0"/>
              <a:t>이 충족한 값을</a:t>
            </a:r>
            <a:r>
              <a:rPr lang="en-US" altLang="ko-KR" dirty="0"/>
              <a:t> </a:t>
            </a:r>
            <a:r>
              <a:rPr lang="ko-KR" altLang="en-US" dirty="0"/>
              <a:t>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Draw_lines</a:t>
            </a:r>
            <a:r>
              <a:rPr lang="ko-KR" altLang="en-US" dirty="0"/>
              <a:t>를 통하여 </a:t>
            </a:r>
            <a:r>
              <a:rPr lang="en-US" altLang="ko-KR" dirty="0" err="1"/>
              <a:t>HoughLinesP</a:t>
            </a:r>
            <a:r>
              <a:rPr lang="ko-KR" altLang="en-US" dirty="0"/>
              <a:t>에 충족한 선들의 사이를 가로지르는 왼쪽선과 오른쪽 선을 각각 하나씩 </a:t>
            </a:r>
            <a:r>
              <a:rPr lang="ko-KR" altLang="en-US" dirty="0" err="1"/>
              <a:t>그리게됩니다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3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인자는</a:t>
            </a:r>
            <a:r>
              <a:rPr lang="en-US" altLang="ko-KR" dirty="0"/>
              <a:t>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ko-KR" altLang="en-US" dirty="0" err="1"/>
              <a:t>선을그릴</a:t>
            </a:r>
            <a:r>
              <a:rPr lang="ko-KR" altLang="en-US" dirty="0"/>
              <a:t> 이미지</a:t>
            </a:r>
            <a:r>
              <a:rPr lang="en-US" altLang="ko-KR" dirty="0"/>
              <a:t>, lines = </a:t>
            </a:r>
            <a:r>
              <a:rPr lang="ko-KR" altLang="en-US" dirty="0"/>
              <a:t>이미지 처리를 하여 추출한 차선 데이터 값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color = </a:t>
            </a:r>
            <a:r>
              <a:rPr lang="ko-KR" altLang="en-US" dirty="0"/>
              <a:t>선의 색상 </a:t>
            </a:r>
            <a:r>
              <a:rPr lang="ko-KR" altLang="en-US" dirty="0" err="1"/>
              <a:t>디폴트값</a:t>
            </a:r>
            <a:r>
              <a:rPr lang="ko-KR" altLang="en-US" dirty="0"/>
              <a:t> 블루</a:t>
            </a:r>
            <a:r>
              <a:rPr lang="en-US" altLang="ko-KR" dirty="0"/>
              <a:t>, thickness = </a:t>
            </a:r>
            <a:r>
              <a:rPr lang="ko-KR" altLang="en-US" dirty="0"/>
              <a:t>선의 굵기 </a:t>
            </a:r>
            <a:r>
              <a:rPr lang="ko-KR" altLang="en-US" dirty="0" err="1"/>
              <a:t>디폴트값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</a:p>
          <a:p>
            <a:endParaRPr lang="en-US" altLang="ko-KR" dirty="0"/>
          </a:p>
          <a:p>
            <a:r>
              <a:rPr lang="ko-KR" altLang="en-US" dirty="0"/>
              <a:t>예외 검출 </a:t>
            </a:r>
            <a:r>
              <a:rPr lang="ko-KR" altLang="en-US" dirty="0" err="1"/>
              <a:t>데이터가없을때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기울기가 </a:t>
            </a:r>
            <a:r>
              <a:rPr lang="en-US" altLang="ko-KR" dirty="0"/>
              <a:t>0.5 </a:t>
            </a:r>
            <a:r>
              <a:rPr lang="ko-KR" altLang="en-US" dirty="0"/>
              <a:t>보다 큰 값을 추출 하기위해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값이 </a:t>
            </a:r>
            <a:r>
              <a:rPr lang="ko-KR" altLang="en-US" dirty="0" err="1"/>
              <a:t>만촉하면</a:t>
            </a:r>
            <a:r>
              <a:rPr lang="ko-KR" altLang="en-US" dirty="0"/>
              <a:t> </a:t>
            </a:r>
            <a:r>
              <a:rPr lang="en-US" altLang="ko-KR" dirty="0"/>
              <a:t>lines</a:t>
            </a:r>
            <a:r>
              <a:rPr lang="ko-KR" altLang="en-US" dirty="0"/>
              <a:t>에 넣음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영상 가운데 </a:t>
            </a:r>
            <a:r>
              <a:rPr lang="ko-KR" altLang="en-US" dirty="0" err="1"/>
              <a:t>좌표값</a:t>
            </a:r>
            <a:r>
              <a:rPr lang="ko-KR" altLang="en-US" dirty="0"/>
              <a:t> 기준으로 왼쪽 오른쪽을 구분하여 각 배열에 집어넣게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폴리핏을</a:t>
            </a:r>
            <a:r>
              <a:rPr lang="ko-KR" altLang="en-US" dirty="0"/>
              <a:t> 이용하여 왼쪽 오른쪽 의 </a:t>
            </a:r>
            <a:r>
              <a:rPr lang="en-US" altLang="ko-KR" dirty="0" err="1"/>
              <a:t>x,y</a:t>
            </a:r>
            <a:r>
              <a:rPr lang="ko-KR" altLang="en-US" dirty="0"/>
              <a:t>값에 대한 차수가 </a:t>
            </a:r>
            <a:r>
              <a:rPr lang="en-US" altLang="ko-KR" dirty="0"/>
              <a:t>1 </a:t>
            </a:r>
            <a:r>
              <a:rPr lang="ko-KR" altLang="en-US" dirty="0"/>
              <a:t>기울기 값 절편 값을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6DD-9E67-40A8-B263-9A0FFFEEC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7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680BF-5768-4B86-83BC-A71148CFF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85513B-09F6-4D7F-8AD5-84A5ED353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A6499-F7A2-4A5D-BD8A-571CF76C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7E96A-A4C2-4F58-A19A-BE14A807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B2301-DE70-4577-A663-08A2F054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9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5E1EA-E6BF-4ED0-8105-26B17DB5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027CAC-E77D-4F70-B229-1162EA2E4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D7847-97B0-4FAE-B1DA-0B2DE41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54808-9AAE-4A98-8B19-DD3876AA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D6C15-EB0E-4171-83C5-54D8095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1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8D7750-C4F3-4C4E-9BD7-C86418001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81F67-8D81-433B-8FBD-1D364E42D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753E7-F7C9-4299-BD4E-B3E64398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D610E-EC07-4C06-9516-A0E3E24C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46B44-10CE-4697-9B96-E59FB521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3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019FC-9A3F-43F6-95AA-2CFCB3F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017A4-1ADE-481A-8210-208783A0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1D3DE-9EDA-49A8-9C1D-25CE5353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46E17-2C3F-409B-9E98-E8FF9376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8F049-C3D5-41C0-8A68-222A5A83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7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6E21E-A0C1-48B5-B368-5D27EDD7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24589-26BC-43ED-B239-CAA5F5C13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63509-6A06-4239-9FD8-EEDC4BFB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3CA05-5EDA-42EF-BEE6-853B6B0E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50B0B-EED4-49DC-929A-3FE8EAF9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4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2BD7-E718-4BD7-B214-9E673363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76F30-75D9-43A4-A541-7AE423DBC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E558D-E3EB-426C-9A7A-DDFAC4856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9C383-6F7D-4D27-AC16-B7139C44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5D99D-7F04-49BE-A74A-C4357397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7CD8D-4F85-48D2-B752-C5E2B14D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2D6AF-00A2-4EF6-BE29-6F8E2548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62FD7-9B85-4AB6-ACD2-E2719489E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A075E-81E0-4DE5-83F5-C5B81081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321169-AD72-491F-8873-0A0646B56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A29957-74B4-46B7-AAC1-0E0902E07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5C5B8-8E8F-4368-948C-4FB6C6E2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570EA2-C9DA-43D4-AF88-D06CF255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FDF64A-661B-43DD-878A-5A3F10E1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0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728A1-5F1B-4937-BE42-0FA4E0D8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CBB5A-474C-4A92-B55E-72F3F006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F0E4E3-7C73-4A85-9E9F-1460C68F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65CEF-DDC6-4253-B878-5BCA1671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1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3EB75-C46F-40FD-B891-38053BF2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BA1BC-014A-4039-B8E0-4444B776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797B0B-7941-4EF3-830D-F7A8FC06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5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D45C8-A5C0-45B7-8B75-6C2A3757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A35FB0-8C80-4B4F-B1EB-B394846F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651CA9-9343-4A39-BF30-5467D05E4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BE6974-4A70-4810-8AA1-C9268F90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4A724-6AF6-42D1-97AE-7F66B25D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4750B-D687-44E7-91BD-452A5DFF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38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FE50-CB2E-40A9-9CCB-8796D24F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E5F7EB-35D9-43CC-867C-DDFC0F9F1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9426B-882F-4A0D-8FB3-C5E4AF64B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A72D0-DCC1-47A0-880C-FDAAEC0F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333D7-D20D-47F6-B6B3-3510BBEB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AF627-894C-413E-A9E9-9CF7CE5E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77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CE31F-A882-4E3F-B122-F0F05402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9CC1CA-F40A-47C8-B128-ECAFF727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582B9-7950-4F21-81AB-AE67450C1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CEDE-59CF-40C6-B83F-CB4F0755404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C3371-9220-4F16-A161-CCCADCC15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F1494-08B1-40FC-A3D6-A97AF0B4B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77A9-4518-4562-8029-3ACD5DB6D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08C7DF-8E42-486A-9AC1-09EF9223D692}"/>
              </a:ext>
            </a:extLst>
          </p:cNvPr>
          <p:cNvSpPr txBox="1"/>
          <p:nvPr/>
        </p:nvSpPr>
        <p:spPr>
          <a:xfrm>
            <a:off x="0" y="0"/>
            <a:ext cx="122980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sz="5400" dirty="0" err="1">
                <a:latin typeface="Arial Rounded MT Bold" panose="020F0704030504030204" pitchFamily="34" charset="0"/>
              </a:rPr>
              <a:t>OpenCv</a:t>
            </a:r>
            <a:r>
              <a:rPr lang="en-US" altLang="ko-KR" sz="5400" dirty="0">
                <a:latin typeface="Arial Rounded MT Bold" panose="020F0704030504030204" pitchFamily="34" charset="0"/>
              </a:rPr>
              <a:t> – </a:t>
            </a:r>
            <a:r>
              <a:rPr lang="ko-KR" altLang="en-US" sz="5400" dirty="0">
                <a:latin typeface="Arial Rounded MT Bold" panose="020F0704030504030204" pitchFamily="34" charset="0"/>
              </a:rPr>
              <a:t>차선 검출 과제</a:t>
            </a:r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sz="5400" dirty="0">
                <a:latin typeface="Arial Rounded MT Bold" panose="020F0704030504030204" pitchFamily="34" charset="0"/>
              </a:rPr>
              <a:t>challenge</a:t>
            </a:r>
            <a:r>
              <a:rPr lang="ko-KR" altLang="en-US" sz="5400" dirty="0">
                <a:latin typeface="Arial Rounded MT Bold" panose="020F0704030504030204" pitchFamily="34" charset="0"/>
              </a:rPr>
              <a:t> 영상</a:t>
            </a:r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5400" dirty="0">
                <a:latin typeface="Arial Rounded MT Bold" panose="020F0704030504030204" pitchFamily="34" charset="0"/>
              </a:rPr>
              <a:t>유지훈 </a:t>
            </a:r>
            <a:r>
              <a:rPr lang="en-US" altLang="ko-KR" sz="5400" dirty="0">
                <a:latin typeface="Arial Rounded MT Bold" panose="020F0704030504030204" pitchFamily="34" charset="0"/>
              </a:rPr>
              <a:t>– 2021.09.29</a:t>
            </a:r>
          </a:p>
          <a:p>
            <a:pPr algn="ctr"/>
            <a:endParaRPr lang="ko-KR" altLang="en-US" sz="5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9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B6EC9-5892-4D8F-9A1B-E6E9A8B4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979"/>
          <a:stretch/>
        </p:blipFill>
        <p:spPr>
          <a:xfrm>
            <a:off x="538012" y="1149291"/>
            <a:ext cx="5358890" cy="26760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5F670F-D24B-4544-BA1D-8CA3DD78A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61"/>
          <a:stretch/>
        </p:blipFill>
        <p:spPr>
          <a:xfrm>
            <a:off x="6295098" y="1149291"/>
            <a:ext cx="5358890" cy="38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EB329B-680C-4801-9268-7070A66B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" y="721331"/>
            <a:ext cx="5567740" cy="5886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62DB3-7AAF-48E3-9A40-17D7A018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9594"/>
            <a:ext cx="5943600" cy="5212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4A66C-261F-422E-AB95-E6A4B94C3C67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4. 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 표출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81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518EA-8CD9-4790-A3C4-C76BCB77E19E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 </a:t>
            </a:r>
            <a:r>
              <a:rPr lang="ko-KR" altLang="en-US" sz="2800" dirty="0">
                <a:latin typeface="Arial Rounded MT Bold" panose="020F0704030504030204" pitchFamily="34" charset="0"/>
              </a:rPr>
              <a:t>이미지에 </a:t>
            </a:r>
            <a:r>
              <a:rPr lang="ko-KR" altLang="en-US" sz="2800" dirty="0" err="1">
                <a:latin typeface="Arial Rounded MT Bold" panose="020F0704030504030204" pitchFamily="34" charset="0"/>
              </a:rPr>
              <a:t>선그리기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 -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63A951FF-553E-4B50-AFBA-8223E13EE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2875" y="729000"/>
            <a:ext cx="92062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FAEF01-5DCB-43FF-ADDD-5EEC176E3660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 </a:t>
            </a:r>
            <a:r>
              <a:rPr lang="ko-KR" altLang="en-US" sz="2800" dirty="0">
                <a:latin typeface="Arial Rounded MT Bold" panose="020F0704030504030204" pitchFamily="34" charset="0"/>
              </a:rPr>
              <a:t>이미지에 </a:t>
            </a:r>
            <a:r>
              <a:rPr lang="ko-KR" altLang="en-US" sz="2800" dirty="0" err="1">
                <a:latin typeface="Arial Rounded MT Bold" panose="020F0704030504030204" pitchFamily="34" charset="0"/>
              </a:rPr>
              <a:t>선그리기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 –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r>
              <a:rPr lang="en-US" altLang="ko-KR" sz="2800" dirty="0">
                <a:latin typeface="Arial Rounded MT Bold" panose="020F0704030504030204" pitchFamily="34" charset="0"/>
              </a:rPr>
              <a:t>_2</a:t>
            </a: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C4450C15-2706-4178-A5D9-B3AE42F3A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737" y="729000"/>
            <a:ext cx="915254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A5886-04A6-403F-97D7-F5A0D6F398BF}"/>
              </a:ext>
            </a:extLst>
          </p:cNvPr>
          <p:cNvSpPr txBox="1"/>
          <p:nvPr/>
        </p:nvSpPr>
        <p:spPr>
          <a:xfrm>
            <a:off x="0" y="0"/>
            <a:ext cx="122980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sz="5400" dirty="0" err="1">
                <a:latin typeface="Arial Rounded MT Bold" panose="020F0704030504030204" pitchFamily="34" charset="0"/>
              </a:rPr>
              <a:t>OpenCv</a:t>
            </a:r>
            <a:r>
              <a:rPr lang="en-US" altLang="ko-KR" sz="5400" dirty="0">
                <a:latin typeface="Arial Rounded MT Bold" panose="020F0704030504030204" pitchFamily="34" charset="0"/>
              </a:rPr>
              <a:t> – </a:t>
            </a:r>
            <a:r>
              <a:rPr lang="ko-KR" altLang="en-US" sz="5400" dirty="0">
                <a:latin typeface="Arial Rounded MT Bold" panose="020F0704030504030204" pitchFamily="34" charset="0"/>
              </a:rPr>
              <a:t>차선 검출 과제</a:t>
            </a:r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5400" dirty="0">
                <a:latin typeface="Arial Rounded MT Bold" panose="020F0704030504030204" pitchFamily="34" charset="0"/>
              </a:rPr>
              <a:t>고속도로 영상</a:t>
            </a:r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endParaRPr lang="en-US" altLang="ko-KR" sz="5400" dirty="0"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5400" dirty="0">
                <a:latin typeface="Arial Rounded MT Bold" panose="020F0704030504030204" pitchFamily="34" charset="0"/>
              </a:rPr>
              <a:t>유지훈 </a:t>
            </a:r>
            <a:r>
              <a:rPr lang="en-US" altLang="ko-KR" sz="5400" dirty="0">
                <a:latin typeface="Arial Rounded MT Bold" panose="020F0704030504030204" pitchFamily="34" charset="0"/>
              </a:rPr>
              <a:t>– 2021.09.29</a:t>
            </a:r>
          </a:p>
          <a:p>
            <a:pPr algn="ctr"/>
            <a:endParaRPr lang="ko-KR" altLang="en-US" sz="5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8591-3C02-4A5D-8FD0-A4B105FD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6" y="766118"/>
            <a:ext cx="4839375" cy="5858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341310-3FEA-4C3E-9D39-1CCA22510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318"/>
          <a:stretch/>
        </p:blipFill>
        <p:spPr>
          <a:xfrm>
            <a:off x="5267200" y="766118"/>
            <a:ext cx="6664684" cy="4048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D4398-3C31-4E6E-AFB9-9000DDFAE6C3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1. </a:t>
            </a:r>
            <a:r>
              <a:rPr lang="ko-KR" altLang="en-US" sz="2800" dirty="0">
                <a:latin typeface="Arial Rounded MT Bold" panose="020F0704030504030204" pitchFamily="34" charset="0"/>
              </a:rPr>
              <a:t>사다리꼴 모양으로 이미지 자르기 </a:t>
            </a:r>
            <a:r>
              <a:rPr lang="en-US" altLang="ko-KR" sz="2800" dirty="0">
                <a:latin typeface="Arial Rounded MT Bold" panose="020F0704030504030204" pitchFamily="34" charset="0"/>
              </a:rPr>
              <a:t>/ </a:t>
            </a:r>
            <a:r>
              <a:rPr lang="ko-KR" altLang="en-US" sz="2800" dirty="0">
                <a:latin typeface="Arial Rounded MT Bold" panose="020F0704030504030204" pitchFamily="34" charset="0"/>
              </a:rPr>
              <a:t>차선 값 추출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87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A3D1D6-AEC5-45BC-B21E-7B870406F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27"/>
          <a:stretch/>
        </p:blipFill>
        <p:spPr>
          <a:xfrm>
            <a:off x="152328" y="3860552"/>
            <a:ext cx="5836710" cy="2838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A0901-5CCE-46FE-BB79-077293A7ABE0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2. </a:t>
            </a:r>
            <a:r>
              <a:rPr lang="ko-KR" altLang="en-US" sz="2800" dirty="0">
                <a:latin typeface="Arial Rounded MT Bold" panose="020F0704030504030204" pitchFamily="34" charset="0"/>
              </a:rPr>
              <a:t>차선에 맞춰 선 그리기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E07B2B-FA47-4F69-A842-FA054ABDE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02"/>
          <a:stretch/>
        </p:blipFill>
        <p:spPr>
          <a:xfrm>
            <a:off x="152328" y="818226"/>
            <a:ext cx="6680957" cy="2747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245A8D-36E4-4090-B923-F18F55355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70" b="46338"/>
          <a:stretch/>
        </p:blipFill>
        <p:spPr>
          <a:xfrm>
            <a:off x="6149008" y="3860552"/>
            <a:ext cx="5836710" cy="8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835D94-7221-4FB3-AC36-7C24DA47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6812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A6AC57-6CB8-4C63-9CF6-EB060F74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22" y="0"/>
            <a:ext cx="622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30975-22D3-47C5-8121-FBB11BCC4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979"/>
          <a:stretch/>
        </p:blipFill>
        <p:spPr>
          <a:xfrm>
            <a:off x="538012" y="1149291"/>
            <a:ext cx="5358890" cy="26760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0C116-E406-45E1-B488-7673DB7BB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61"/>
          <a:stretch/>
        </p:blipFill>
        <p:spPr>
          <a:xfrm>
            <a:off x="6295098" y="1149291"/>
            <a:ext cx="5358890" cy="38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7E3CFC-909A-416B-8035-3486C0BDC610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 표출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2F21FF-75C4-4E91-B9AD-BBC5632D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77" y="1530967"/>
            <a:ext cx="5836323" cy="2399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CAFD0B-55EB-44F0-9DA3-C1220F55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66" y="1530967"/>
            <a:ext cx="5497508" cy="37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DAA3C0-AD83-409C-9CA8-46EBE2BA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732570"/>
            <a:ext cx="4458322" cy="6125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0E9F11-1CC0-4A7E-8CDF-70E57647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49" y="732570"/>
            <a:ext cx="6754168" cy="5534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D38B9-D643-41C6-93EC-5C23DBB3A378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1. </a:t>
            </a:r>
            <a:r>
              <a:rPr lang="ko-KR" altLang="en-US" sz="2800" dirty="0">
                <a:latin typeface="Arial Rounded MT Bold" panose="020F0704030504030204" pitchFamily="34" charset="0"/>
              </a:rPr>
              <a:t>사다리꼴 모양으로 이미지 자르기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05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85881F-58BE-4D31-98E1-AF26D53F4743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 표출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678F9-E820-4C52-8DFE-97701DEC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" y="875943"/>
            <a:ext cx="6444945" cy="2190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9B3A22-052B-4ADC-BB34-5B3E0A0A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69" y="875943"/>
            <a:ext cx="5196170" cy="56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2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491696A6-6501-45FD-9139-DA3FF2C5D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3347" y="729000"/>
            <a:ext cx="9165306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A7B32-6876-430A-9C04-F136C6660D3A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 표출 </a:t>
            </a:r>
            <a:r>
              <a:rPr lang="en-US" altLang="ko-KR" sz="2800" dirty="0">
                <a:latin typeface="Arial Rounded MT Bold" panose="020F0704030504030204" pitchFamily="34" charset="0"/>
              </a:rPr>
              <a:t>-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65CB1600-D944-4A58-B412-4809EA7D0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8881" y="729000"/>
            <a:ext cx="91342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88B206-73B4-4DDC-8E7D-CD8A0E30BD31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1. </a:t>
            </a:r>
            <a:r>
              <a:rPr lang="ko-KR" altLang="en-US" sz="2800" dirty="0">
                <a:latin typeface="Arial Rounded MT Bold" panose="020F0704030504030204" pitchFamily="34" charset="0"/>
              </a:rPr>
              <a:t>사다리꼴 모양으로 이미지 자르기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 -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E311EAFC-2ADB-4935-96FC-02972C5E0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375" y="729000"/>
            <a:ext cx="91912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8B48E4-0243-4015-A172-CD15AD3A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9" b="69189"/>
          <a:stretch/>
        </p:blipFill>
        <p:spPr>
          <a:xfrm>
            <a:off x="1877668" y="1790596"/>
            <a:ext cx="7741700" cy="3276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70C6AA-A298-40ED-80CC-DFB8575FD9BB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2.  </a:t>
            </a:r>
            <a:r>
              <a:rPr lang="ko-KR" altLang="en-US" sz="2800" dirty="0">
                <a:latin typeface="Arial Rounded MT Bold" panose="020F0704030504030204" pitchFamily="34" charset="0"/>
              </a:rPr>
              <a:t>노랑</a:t>
            </a:r>
            <a:r>
              <a:rPr lang="en-US" altLang="ko-KR" sz="2800" dirty="0">
                <a:latin typeface="Arial Rounded MT Bold" panose="020F0704030504030204" pitchFamily="34" charset="0"/>
              </a:rPr>
              <a:t>, </a:t>
            </a:r>
            <a:r>
              <a:rPr lang="ko-KR" altLang="en-US" sz="2800" dirty="0">
                <a:latin typeface="Arial Rounded MT Bold" panose="020F0704030504030204" pitchFamily="34" charset="0"/>
              </a:rPr>
              <a:t>백색 색상 추출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58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C6DB1-46EC-49CD-8B3E-A28360A5D12A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2.  </a:t>
            </a:r>
            <a:r>
              <a:rPr lang="ko-KR" altLang="en-US" sz="2800" dirty="0">
                <a:latin typeface="Arial Rounded MT Bold" panose="020F0704030504030204" pitchFamily="34" charset="0"/>
              </a:rPr>
              <a:t>노랑</a:t>
            </a:r>
            <a:r>
              <a:rPr lang="en-US" altLang="ko-KR" sz="2800" dirty="0">
                <a:latin typeface="Arial Rounded MT Bold" panose="020F0704030504030204" pitchFamily="34" charset="0"/>
              </a:rPr>
              <a:t>, </a:t>
            </a:r>
            <a:r>
              <a:rPr lang="ko-KR" altLang="en-US" sz="2800" dirty="0">
                <a:latin typeface="Arial Rounded MT Bold" panose="020F0704030504030204" pitchFamily="34" charset="0"/>
              </a:rPr>
              <a:t>백색 색상 추출</a:t>
            </a:r>
            <a:r>
              <a:rPr lang="en-US" altLang="ko-KR" sz="2800" dirty="0">
                <a:latin typeface="Arial Rounded MT Bold" panose="020F0704030504030204" pitchFamily="34" charset="0"/>
              </a:rPr>
              <a:t>. -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AC3E-54F2-4D7D-910F-22661D6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0" y="1629000"/>
            <a:ext cx="115939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373A49-EFD2-4C70-A031-18434CD213CB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2.  </a:t>
            </a:r>
            <a:r>
              <a:rPr lang="ko-KR" altLang="en-US" sz="2800" dirty="0">
                <a:latin typeface="Arial Rounded MT Bold" panose="020F0704030504030204" pitchFamily="34" charset="0"/>
              </a:rPr>
              <a:t>노랑</a:t>
            </a:r>
            <a:r>
              <a:rPr lang="en-US" altLang="ko-KR" sz="2800" dirty="0">
                <a:latin typeface="Arial Rounded MT Bold" panose="020F0704030504030204" pitchFamily="34" charset="0"/>
              </a:rPr>
              <a:t>, </a:t>
            </a:r>
            <a:r>
              <a:rPr lang="ko-KR" altLang="en-US" sz="2800" dirty="0">
                <a:latin typeface="Arial Rounded MT Bold" panose="020F0704030504030204" pitchFamily="34" charset="0"/>
              </a:rPr>
              <a:t>백색 색상 추출</a:t>
            </a:r>
            <a:r>
              <a:rPr lang="en-US" altLang="ko-KR" sz="2800" dirty="0">
                <a:latin typeface="Arial Rounded MT Bold" panose="020F0704030504030204" pitchFamily="34" charset="0"/>
              </a:rPr>
              <a:t>. - </a:t>
            </a:r>
            <a:r>
              <a:rPr lang="ko-KR" altLang="en-US" sz="2800" dirty="0">
                <a:latin typeface="Arial Rounded MT Bold" panose="020F0704030504030204" pitchFamily="34" charset="0"/>
              </a:rPr>
              <a:t>결과</a:t>
            </a:r>
            <a:endParaRPr lang="en-US" altLang="ko-KR" sz="2800" dirty="0">
              <a:latin typeface="Arial Rounded MT Bold" panose="020F0704030504030204" pitchFamily="34" charset="0"/>
            </a:endParaRPr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E5796B02-F6ED-49A2-B2DF-E0A30C2F3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189" y="729000"/>
            <a:ext cx="91216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7F2137-836B-4C8F-BE9B-AB71A98B8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13" r="1662"/>
          <a:stretch/>
        </p:blipFill>
        <p:spPr>
          <a:xfrm>
            <a:off x="2619633" y="1118286"/>
            <a:ext cx="5189838" cy="462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1D0B5-6858-445B-9334-49248D99CFBF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 </a:t>
            </a:r>
            <a:r>
              <a:rPr lang="ko-KR" altLang="en-US" sz="2800" dirty="0">
                <a:latin typeface="Arial Rounded MT Bold" panose="020F0704030504030204" pitchFamily="34" charset="0"/>
              </a:rPr>
              <a:t>차선에 </a:t>
            </a:r>
            <a:r>
              <a:rPr lang="ko-KR" altLang="en-US" sz="2800" dirty="0" err="1">
                <a:latin typeface="Arial Rounded MT Bold" panose="020F0704030504030204" pitchFamily="34" charset="0"/>
              </a:rPr>
              <a:t>직선값</a:t>
            </a:r>
            <a:r>
              <a:rPr lang="ko-KR" altLang="en-US" sz="2800" dirty="0">
                <a:latin typeface="Arial Rounded MT Bold" panose="020F0704030504030204" pitchFamily="34" charset="0"/>
              </a:rPr>
              <a:t> 을 가져오기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9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5EEA08-5657-42E4-B483-1A08E4CDA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14"/>
          <a:stretch/>
        </p:blipFill>
        <p:spPr>
          <a:xfrm>
            <a:off x="528524" y="1822621"/>
            <a:ext cx="6167535" cy="3812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2280B3-85CD-4ADD-A2FC-7BE5FDD7C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46" r="42277"/>
          <a:stretch/>
        </p:blipFill>
        <p:spPr>
          <a:xfrm>
            <a:off x="7128546" y="1822621"/>
            <a:ext cx="3560049" cy="300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6B4E5-534B-4287-B592-5F54A7AE521A}"/>
              </a:ext>
            </a:extLst>
          </p:cNvPr>
          <p:cNvSpPr txBox="1"/>
          <p:nvPr/>
        </p:nvSpPr>
        <p:spPr>
          <a:xfrm>
            <a:off x="0" y="0"/>
            <a:ext cx="1229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3.  </a:t>
            </a:r>
            <a:r>
              <a:rPr lang="ko-KR" altLang="en-US" sz="2800" dirty="0">
                <a:latin typeface="Arial Rounded MT Bold" panose="020F0704030504030204" pitchFamily="34" charset="0"/>
              </a:rPr>
              <a:t>이미지에 선 그리기</a:t>
            </a:r>
            <a:r>
              <a:rPr lang="en-US" altLang="ko-KR" sz="2800" dirty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70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835D94-7221-4FB3-AC36-7C24DA47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6812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A6AC57-6CB8-4C63-9CF6-EB060F74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22" y="0"/>
            <a:ext cx="622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732</Words>
  <Application>Microsoft Office PowerPoint</Application>
  <PresentationFormat>와이드스크린</PresentationFormat>
  <Paragraphs>125</Paragraphs>
  <Slides>22</Slides>
  <Notes>12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37</cp:revision>
  <dcterms:created xsi:type="dcterms:W3CDTF">2021-09-29T00:12:01Z</dcterms:created>
  <dcterms:modified xsi:type="dcterms:W3CDTF">2021-09-29T03:41:47Z</dcterms:modified>
</cp:coreProperties>
</file>